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548640"/>
            <a:ext cx="1856231" cy="1051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7696" y="950976"/>
            <a:ext cx="1554480" cy="219456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5" name="Picture 4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336" y="566928"/>
            <a:ext cx="950976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2606040"/>
            <a:ext cx="7772400" cy="246888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400" b="1">
                <a:solidFill>
                  <a:srgbClr val="079FC4"/>
                </a:solidFill>
                <a:latin typeface="Arial"/>
              </a:rPr>
              <a:t>LE SOCLE SCIENTIFIQUE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52" y="3063240"/>
            <a:ext cx="8229600" cy="1435608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4600" b="1">
                <a:solidFill>
                  <a:srgbClr val="0A1638"/>
                </a:solidFill>
                <a:latin typeface="Arial"/>
              </a:rPr>
              <a:t>Pulse est basé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4600" b="1">
                <a:solidFill>
                  <a:srgbClr val="0A1638"/>
                </a:solidFill>
                <a:latin typeface="Arial"/>
              </a:rPr>
              <a:t>sur du solide.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4892040"/>
            <a:ext cx="8229600" cy="82296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12000"/>
              </a:lnSpc>
              <a:spcAft>
                <a:spcPts val="400"/>
              </a:spcAft>
            </a:pPr>
            <a:r>
              <a:rPr sz="1800" b="0">
                <a:solidFill>
                  <a:srgbClr val="475569"/>
                </a:solidFill>
                <a:latin typeface="Arial"/>
              </a:rPr>
              <a:t>Pas des opinions : de la recherche. Chaque brique de l'outil découle d'une science du développement commercial — et se traduit en une fonctionnalité concrète.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0" name="Picture 9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51560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70 % du progrès se joue quand le commercial est seul.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science · 70-20-10 (Center for Creative Leadership)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70 % terrain, 20 % coaching, 10 % formation. Le coaching n'est qu'un catalyseur : il doit cibler les axes faibles.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Dans Pulse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Photo T0, trajectoire mesurée jusqu'à T+12, focus sur les 2 axes faibles, cadence cible : 24 duos / collaborateur / an.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preuve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Coaching structuré ciblé = +12 à +20 % de performance sur 12 mois (CSO Insights, Gallup, Hyperbound).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02 / 04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51560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Le temps seul ne paie que s'il est structuré.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science · Ericsson, Peak (2016)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La pratique délibérée = objectif ciblé, répétition, auto-revue, boucle de feedback. Sans structure, l'expérience reste passive.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Dans Pulse · le Cockpit « Je pilote »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Un défi ciblé que le collaborateur se fixe, un carnet de terrain pour l'auto-revue à chaud. La boucle tourne entre deux duos.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preuve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Focus ≥ 70 % sur les axes faibles (gap-based deliberate practice) → +12 à +20 % de perf.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03 / 04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51560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On ouvre l'avenir, on ne juge pas le passé.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science · Goldsmith, Feedforward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Le feedback porte sur le passé (figé, défensif) ; le feedforward propose l'avenir : 1-2 pistes concrètes, sans jugement.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Dans Pulse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Au duo, le DR ouvre l'avenir de vive voix. Le collaborateur se fixe ensuite lui-même son défi (auto-feedforward, 1 seul actif).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preuve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Une suggestion tournée vers l'avenir est mieux acceptée et déclenche l'action (What Got You Here Won't Get You There).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04 / 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2011680"/>
            <a:ext cx="11091672" cy="859536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5400" b="1">
                <a:solidFill>
                  <a:srgbClr val="0A1638"/>
                </a:solidFill>
                <a:latin typeface="Arial"/>
              </a:rPr>
              <a:t>Pulse n'est pas du vent.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3383280"/>
            <a:ext cx="11091672" cy="64008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800" b="0">
                <a:solidFill>
                  <a:srgbClr val="475569"/>
                </a:solidFill>
                <a:latin typeface="Arial"/>
              </a:rPr>
              <a:t>Une méthode, des sources, un outil. </a:t>
            </a:r>
            <a:r>
              <a:rPr sz="1800" b="1">
                <a:solidFill>
                  <a:srgbClr val="079FC4"/>
                </a:solidFill>
                <a:latin typeface="Arial"/>
              </a:rPr>
              <a:t>contact@oceanbleu-pulse.fr</a:t>
            </a:r>
          </a:p>
        </p:txBody>
      </p:sp>
      <p:pic>
        <p:nvPicPr>
          <p:cNvPr id="6" name="Picture 5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688" y="4663440"/>
            <a:ext cx="118872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