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48640"/>
            <a:ext cx="1856231" cy="1051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7696" y="950976"/>
            <a:ext cx="1554480" cy="21945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5" name="Picture 4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336" y="566928"/>
            <a:ext cx="950976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2606040"/>
            <a:ext cx="8686800" cy="246888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400" b="1">
                <a:solidFill>
                  <a:srgbClr val="079FC4"/>
                </a:solidFill>
                <a:latin typeface="Arial"/>
              </a:rPr>
              <a:t>PRÉSENTATION &amp; MODE D'EMPLOI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352" y="3063240"/>
            <a:ext cx="10058400" cy="146304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400" b="1">
                <a:solidFill>
                  <a:srgbClr val="0A1638"/>
                </a:solidFill>
                <a:latin typeface="Arial"/>
              </a:rPr>
              <a:t>Prendre Pulse en main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sz="4400" b="1">
                <a:solidFill>
                  <a:srgbClr val="0A1638"/>
                </a:solidFill>
                <a:latin typeface="Arial"/>
              </a:rPr>
              <a:t>en une journée.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4937760"/>
            <a:ext cx="8686800" cy="82296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lnSpc>
                <a:spcPct val="112000"/>
              </a:lnSpc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Le support de votre journée d'accompagnement Océan Bleu : comprendre, voir, faire.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0" name="Picture 9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2011680"/>
            <a:ext cx="11091672" cy="85953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5400" b="1">
                <a:solidFill>
                  <a:srgbClr val="0A1638"/>
                </a:solidFill>
                <a:latin typeface="Arial"/>
              </a:rPr>
              <a:t>Bonne prise en main.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383280"/>
            <a:ext cx="11091672" cy="6400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Votre support de prise en main. </a:t>
            </a:r>
            <a:r>
              <a:rPr sz="1800" b="1">
                <a:solidFill>
                  <a:srgbClr val="079FC4"/>
                </a:solidFill>
                <a:latin typeface="Arial"/>
              </a:rPr>
              <a:t>contact@oceanbleu-pulse.fr</a:t>
            </a:r>
          </a:p>
        </p:txBody>
      </p:sp>
      <p:pic>
        <p:nvPicPr>
          <p:cNvPr id="6" name="Picture 5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88" y="4663440"/>
            <a:ext cx="118872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Pourquoi Pulse.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Le constat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Les compétences commerciales se travaillent sur le terrain, pas en salle. Sans suivi, l'effort se dilue.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méthode · 70-20-10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70 % terrain, 20 % coaching, 10 % formation. Pulse outille les 90 % qui comptent vraiment.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promesse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Une photo claire des compétences, une trajectoire mesurée sur 12 mois, un coaching qui laisse des traces.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02 / 10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Le cycle sur 12 mois.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T0 · la photo de référence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Auto-évaluation du collaborateur puis face-à-face avec le DR. Le radar est figé pour 12 mois.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Coaching continu · les duos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Entre les bornes, le DR coache en tournée terrain. Le radar ne bouge pas : on agit.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4 bornes · T+3 → T+12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Réévaluation à chaque trimestre. La progression devient visible et mesurable.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03 / 10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Deux langages à ne jamais confondre.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Évaluation · mesure ponctuelle (navy)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Aux 5 bornes uniquement (T0 → T+12). C'est le DR qui mesure.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Coaching · action terrain (orange)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En continu entre les bornes : duos, engagements, défis.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règle d'or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Le radar ne bouge qu'aux bornes. Un bon duo ne change pas le score — il prépare la prochaine évaluation.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04 / 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Qui fait quoi.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Le collaborateur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S'auto-évalue, signe son plan, se fixe lui-même son défi et le travaille sur le terrain.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Le DR (manager direct)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Évalue aux bornes, rédige le plan, mène les duos, ouvre l'avenir de vive voix.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DirCo &amp; HRBP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Pilotent la cadence et lisent les vues. Ils n'évaluent jamais à la place du DR.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05 / 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Mode d'emploi — DR (1/2).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1 · Conduire le T0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Lire l'auto-éval, confronter les perceptions, valider le radar figé.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2 · Rédiger le plan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2 axes à développer + 2 forces, roadmap terrain. Signatures DR + collaborateur.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3 · Mener les duos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Planifier, observer, remplir la fiche duo. Le coaching ne bouge pas le radar.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06 / 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Mode d'emploi — DR (2/2).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468880"/>
            <a:ext cx="11183112" cy="141732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624328"/>
            <a:ext cx="82296" cy="11064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633472"/>
            <a:ext cx="10725912" cy="1124712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4 · Réévaluer aux bornes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Tous les 3 mois, rouvrir le cycle. Aucune baisse de score sans commentaire factuel.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4114800"/>
            <a:ext cx="11183112" cy="141732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4270248"/>
            <a:ext cx="82296" cy="11064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4279392"/>
            <a:ext cx="10725912" cy="1124712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5 · Clôturer au T+12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Comparer T+12 vs T0, rédiger le bilan par axe, remettre le PDF. Un nouveau cycle démarre.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4" name="Picture 13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07 / 10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Mode d'emploi — Collaborateur (1/2).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1 · Mon auto-éval T0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Je note mes 6 compétences et je désigne moi-même mes 2 axes à développer.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2 · Mon entretien T0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Face-à-face avec mon manager pour confronter nos perceptions et figer le radar.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3 · J'écris factuel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Situation, date, mots du client, chiffres — jamais d'opinion vague.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08 / 10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78992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Mode d'emploi — Collaborateur (2/2).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4 · Je signe mon plan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Sans ma signature, pas de top départ. C'est mon engagement réciproque pour 12 mois.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5 · Je me fixe mon défi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Mon DR ouvre des pistes de vive voix (feedforward). C'est MOI qui fixe mon défi — 1 seul actif à la fois.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3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04671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6 · Je peux remercier mon DR</a:t>
            </a:r>
          </a:p>
          <a:p>
            <a:pPr algn="l">
              <a:lnSpc>
                <a:spcPct val="106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Quand un duo m'a aidé : un mot court, visible entre lui et moi.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09 / 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